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E133-8320-431A-B702-64320ABA3E4C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086A-2423-49E8-B5B1-BE96FEA0B6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Finish point 2</a:t>
            </a:r>
          </a:p>
          <a:p>
            <a:r>
              <a:rPr lang="en-CA" dirty="0" smtClean="0"/>
              <a:t>Define</a:t>
            </a:r>
            <a:r>
              <a:rPr lang="en-CA" baseline="0" dirty="0" smtClean="0"/>
              <a:t> “neurological pathways”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86A-2423-49E8-B5B1-BE96FEA0B6F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12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One more Ender point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86A-2423-49E8-B5B1-BE96FEA0B6F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31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86A-2423-49E8-B5B1-BE96FEA0B6F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7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Final Battle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86A-2423-49E8-B5B1-BE96FEA0B6F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9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ABF942-7A4B-4790-9F82-20421F3567B4}" type="datetimeFigureOut">
              <a:rPr lang="en-CA" smtClean="0"/>
              <a:t>16/12/2013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2AE8AC-1C1C-4EB1-8B64-A40D24A19AF4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Uq-FOOQ1Tp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Child Genius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Paul Bertrand</a:t>
            </a:r>
            <a:endParaRPr lang="en-CA" dirty="0"/>
          </a:p>
        </p:txBody>
      </p:sp>
      <p:pic>
        <p:nvPicPr>
          <p:cNvPr id="2050" name="Picture 2" descr="C:\Users\Norm\AppData\Local\Microsoft\Windows\Temporary Internet Files\Content.IE5\MLPGX4VW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1694159" cy="16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8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4490"/>
            <a:ext cx="1746461" cy="126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2636912"/>
            <a:ext cx="7128792" cy="396044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Sending children to private schools for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specialized learning and training costs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a lot of money.</a:t>
            </a:r>
          </a:p>
          <a:p>
            <a:r>
              <a:rPr lang="en-CA" dirty="0" smtClean="0"/>
              <a:t>Some advanced schools charge up to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$3000 a term, over $700 for school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uniforms and around $600 for private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IQ tests.</a:t>
            </a:r>
          </a:p>
          <a:p>
            <a:endParaRPr lang="en-CA" sz="2000" i="1" dirty="0" smtClean="0"/>
          </a:p>
          <a:p>
            <a:r>
              <a:rPr lang="en-CA" sz="2000" i="1" dirty="0" smtClean="0"/>
              <a:t>“</a:t>
            </a:r>
            <a:r>
              <a:rPr lang="en-CA" sz="2000" i="1" dirty="0" smtClean="0"/>
              <a:t>Paying </a:t>
            </a:r>
            <a:r>
              <a:rPr lang="en-CA" sz="2000" i="1" dirty="0"/>
              <a:t>school fees is like paying another </a:t>
            </a:r>
            <a:r>
              <a:rPr lang="en-CA" sz="2000" i="1" dirty="0" smtClean="0"/>
              <a:t>mortgage!” </a:t>
            </a:r>
          </a:p>
          <a:p>
            <a:pPr marL="0" indent="0">
              <a:buNone/>
            </a:pPr>
            <a:r>
              <a:rPr lang="en-CA" sz="2000" i="1" dirty="0"/>
              <a:t> </a:t>
            </a:r>
            <a:r>
              <a:rPr lang="en-CA" sz="2000" i="1" dirty="0" smtClean="0"/>
              <a:t>        - Kristian Graham, </a:t>
            </a:r>
            <a:r>
              <a:rPr lang="en-CA" sz="2000" i="1" dirty="0" err="1" smtClean="0"/>
              <a:t>dailymail</a:t>
            </a:r>
            <a:r>
              <a:rPr lang="en-CA" sz="2000" i="1" dirty="0" smtClean="0"/>
              <a:t> article</a:t>
            </a:r>
            <a:endParaRPr lang="en-CA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Disadvantages of being a Genius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8604"/>
          <a:stretch/>
        </p:blipFill>
        <p:spPr bwMode="auto">
          <a:xfrm>
            <a:off x="5908948" y="2636913"/>
            <a:ext cx="2899777" cy="298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2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276872"/>
            <a:ext cx="6192688" cy="4248472"/>
          </a:xfrm>
        </p:spPr>
        <p:txBody>
          <a:bodyPr>
            <a:normAutofit/>
          </a:bodyPr>
          <a:lstStyle/>
          <a:p>
            <a:r>
              <a:rPr lang="en-CA" dirty="0"/>
              <a:t>Andrew </a:t>
            </a:r>
            <a:r>
              <a:rPr lang="en-CA" dirty="0" smtClean="0"/>
              <a:t>Halliburton, from the young age of two showed a strong knowledge of numbers. </a:t>
            </a:r>
            <a:endParaRPr lang="en-CA" dirty="0" smtClean="0"/>
          </a:p>
          <a:p>
            <a:r>
              <a:rPr lang="en-CA" dirty="0" smtClean="0"/>
              <a:t>At </a:t>
            </a:r>
            <a:r>
              <a:rPr lang="en-CA" dirty="0" smtClean="0"/>
              <a:t>age 9, Andrew was put into high-level high school math courses. </a:t>
            </a:r>
          </a:p>
          <a:p>
            <a:r>
              <a:rPr lang="en-CA" dirty="0"/>
              <a:t>Even though Andrew is considered a math genius, he really doesn’t enjoy Math at all. </a:t>
            </a:r>
          </a:p>
          <a:p>
            <a:r>
              <a:rPr lang="en-CA" dirty="0" smtClean="0"/>
              <a:t>He continued to University, except dropped after the first year. Currently he’s happily working as a McDonald’s employee.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Struggles on being a Genius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9207"/>
          <a:stretch/>
        </p:blipFill>
        <p:spPr bwMode="auto">
          <a:xfrm>
            <a:off x="6210906" y="2636912"/>
            <a:ext cx="2717668" cy="288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 though Ender is a genius, did mean he wanted to spend his childhood at Battle School</a:t>
            </a:r>
          </a:p>
          <a:p>
            <a:pPr marL="0" indent="0">
              <a:buNone/>
            </a:pPr>
            <a:r>
              <a:rPr lang="en-CA" sz="2000" i="1" dirty="0" smtClean="0"/>
              <a:t>             </a:t>
            </a:r>
            <a:r>
              <a:rPr lang="en-CA" sz="2000" i="1" dirty="0" smtClean="0">
                <a:solidFill>
                  <a:schemeClr val="tx1"/>
                </a:solidFill>
              </a:rPr>
              <a:t>“I want to go home” – Ender Wiggin</a:t>
            </a:r>
          </a:p>
          <a:p>
            <a:r>
              <a:rPr lang="en-CA" dirty="0" smtClean="0"/>
              <a:t>Ender had the weight of the world on his shoulders. Commanding an army to attack the buggers before they had their third evasion. </a:t>
            </a:r>
          </a:p>
          <a:p>
            <a:pPr marL="0" indent="0">
              <a:buNone/>
            </a:pPr>
            <a:r>
              <a:rPr lang="en-CA" sz="2000" i="1" dirty="0" smtClean="0">
                <a:solidFill>
                  <a:schemeClr val="tx1"/>
                </a:solidFill>
              </a:rPr>
              <a:t>  “everybody will be depending on me, and I won’t be able to do it”  – Ender Wiggin </a:t>
            </a:r>
            <a:endParaRPr lang="en-CA" sz="2000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Ender’s Chosen Life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486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" y="2420888"/>
            <a:ext cx="6083812" cy="3666720"/>
          </a:xfrm>
        </p:spPr>
        <p:txBody>
          <a:bodyPr/>
          <a:lstStyle/>
          <a:p>
            <a:r>
              <a:rPr lang="en-CA" dirty="0" smtClean="0"/>
              <a:t>Healthy diet- omega-3 product: nuts, fish, broccoli, olive oil, and many more. </a:t>
            </a:r>
          </a:p>
          <a:p>
            <a:endParaRPr lang="en-CA" dirty="0" smtClean="0"/>
          </a:p>
          <a:p>
            <a:r>
              <a:rPr lang="en-CA" dirty="0" smtClean="0"/>
              <a:t>Get </a:t>
            </a:r>
            <a:r>
              <a:rPr lang="en-CA" dirty="0" smtClean="0"/>
              <a:t>your brain active: crossword puzzles, Sudoku's and riddles challenge and stimulates your brain creating new connections in your brain or strengthens existing connections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Improving Your Brain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40" y="2636912"/>
            <a:ext cx="269343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71" y="4941168"/>
            <a:ext cx="1719634" cy="171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8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10" y="2681536"/>
            <a:ext cx="5904656" cy="4176464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 err="1" smtClean="0"/>
              <a:t>battleroom</a:t>
            </a:r>
            <a:r>
              <a:rPr lang="en-CA" dirty="0" smtClean="0"/>
              <a:t> let Ender understand how to maneuver in zero gravity and create different strategies to beat his enemy.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sz="2000" i="1" dirty="0" smtClean="0">
                <a:solidFill>
                  <a:schemeClr val="tx1"/>
                </a:solidFill>
              </a:rPr>
              <a:t>“Now, which way is the enemy’s gate?”  “Down!” – Ender Wiggin</a:t>
            </a:r>
          </a:p>
          <a:p>
            <a:r>
              <a:rPr lang="en-CA" dirty="0" smtClean="0"/>
              <a:t>At Command School, Ender relied on the knowledge he learned from the numerous victories from the </a:t>
            </a:r>
            <a:r>
              <a:rPr lang="en-CA" dirty="0" err="1" smtClean="0"/>
              <a:t>battleroom</a:t>
            </a:r>
            <a:r>
              <a:rPr lang="en-CA" dirty="0" smtClean="0"/>
              <a:t>. </a:t>
            </a:r>
          </a:p>
          <a:p>
            <a:endParaRPr lang="en-CA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Battleroom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9157" r="31696" b="13383"/>
          <a:stretch/>
        </p:blipFill>
        <p:spPr bwMode="auto">
          <a:xfrm>
            <a:off x="5917699" y="3068960"/>
            <a:ext cx="297478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Although there are great benefits to being a child, it’s not always easy.</a:t>
            </a:r>
          </a:p>
          <a:p>
            <a:endParaRPr lang="en-CA" dirty="0"/>
          </a:p>
          <a:p>
            <a:r>
              <a:rPr lang="en-CA" dirty="0" smtClean="0"/>
              <a:t>In </a:t>
            </a:r>
            <a:r>
              <a:rPr lang="en-CA" dirty="0"/>
              <a:t>the </a:t>
            </a:r>
            <a:r>
              <a:rPr lang="en-CA" dirty="0" smtClean="0"/>
              <a:t>end, </a:t>
            </a:r>
            <a:r>
              <a:rPr lang="en-CA" dirty="0"/>
              <a:t>Ender was the </a:t>
            </a:r>
            <a:r>
              <a:rPr lang="en-CA" dirty="0" smtClean="0"/>
              <a:t>saviour of planet earth, except it took a major impact on him.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Mentally- he felt used by the government.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Physical- countless hours practicing and training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576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41891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Barkham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Patrick. "Child Geniuses: What Happens When They Grow Up?" The Guardian. Guardian News and Media, 15 May 2010. Web. 16 Dec. 2013.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Card, Orson Scott. Ender's Game. New York: Tor, 1991. Print.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"Developing the Child Brain." Developing the Child Brain.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 16 Dec. 2013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Health." Discovery Fit and Health. Richard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 16 Dec. 2013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"Eton and Harrow of England." Eton and Harrow.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 16 Dec. 2013.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Paul. "Jacob Barnett, Boy Genius."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Macleansca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Jacob Barnett Boy Genius Comments.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 Sept. 2013. Web. 16 Dec. 2013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Wharton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Anna. "Why There Can Be a Bitter Price to Pay for Having a Child Genius in the Family: How the Strain of Raising Extraordinary Children Can Even 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Marriages." Mail Online.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21 Oct. 2013. Web. 16 Dec. 2013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https://www.giftedchildren.dk/open/documents/factsheets/Parents/NAGC%20-%20aeldre%20materiale/factsheets/P64%20Autism%20and%20Giftedness.pdf</a:t>
            </a:r>
          </a:p>
        </p:txBody>
      </p:sp>
    </p:spTree>
    <p:extLst>
      <p:ext uri="{BB962C8B-B14F-4D97-AF65-F5344CB8AC3E}">
        <p14:creationId xmlns:p14="http://schemas.microsoft.com/office/powerpoint/2010/main" val="18459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/>
              <a:t>child with a skill set or an ability that is incredibly accomplished, far beyond their years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  <a:p>
            <a:r>
              <a:rPr lang="en-CA" dirty="0"/>
              <a:t>a prodigy whose talents are recognized at an early age; "Mozart was a child </a:t>
            </a:r>
            <a:r>
              <a:rPr lang="en-CA" dirty="0" smtClean="0"/>
              <a:t>prodigy”</a:t>
            </a:r>
          </a:p>
          <a:p>
            <a:endParaRPr lang="en-CA" dirty="0"/>
          </a:p>
          <a:p>
            <a:r>
              <a:rPr lang="en-CA" dirty="0"/>
              <a:t>a child who is extremely </a:t>
            </a:r>
            <a:r>
              <a:rPr lang="en-CA" dirty="0" smtClean="0"/>
              <a:t>skillful </a:t>
            </a:r>
            <a:r>
              <a:rPr lang="en-CA" dirty="0"/>
              <a:t>at something that usually only adults can </a:t>
            </a:r>
            <a:r>
              <a:rPr lang="en-CA" dirty="0" smtClean="0"/>
              <a:t>do.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9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orm\AppData\Local\Microsoft\Windows\Temporary Internet Files\Content.IE5\MLPGX4VW\MC9004463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513542" cy="15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Every child has genius potential, if teaching and learning begins at a very young age.</a:t>
            </a:r>
          </a:p>
          <a:p>
            <a:r>
              <a:rPr lang="en-CA" dirty="0" smtClean="0"/>
              <a:t>A child's brain is growing and developing at a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rapid speed.</a:t>
            </a:r>
          </a:p>
          <a:p>
            <a:r>
              <a:rPr lang="en-CA" dirty="0" smtClean="0"/>
              <a:t>Hands-on activities activates nerve cells in the brain stimulating them to create neurological pathways which help the brain to grow.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Starting at a Young Age</a:t>
            </a:r>
            <a:endParaRPr lang="en-CA" dirty="0"/>
          </a:p>
        </p:txBody>
      </p:sp>
      <p:pic>
        <p:nvPicPr>
          <p:cNvPr id="3076" name="Picture 4" descr="C:\Users\Norm\AppData\Local\Microsoft\Windows\Temporary Internet Files\Content.IE5\MLPGX4VW\MC9004387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01208"/>
            <a:ext cx="2579581" cy="113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317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age 6, Ender was already shipped to Battle School and learning in an extreme environment. </a:t>
            </a:r>
          </a:p>
          <a:p>
            <a:pPr marL="0" indent="0">
              <a:buNone/>
            </a:pPr>
            <a:r>
              <a:rPr lang="en-CA" i="1" dirty="0" smtClean="0"/>
              <a:t>    </a:t>
            </a:r>
            <a:r>
              <a:rPr lang="en-CA" sz="2000" i="1" dirty="0" smtClean="0">
                <a:solidFill>
                  <a:schemeClr val="tx1"/>
                </a:solidFill>
              </a:rPr>
              <a:t>“This was school. Every day, hours of classes. Reading. Numbers. History.” – Ender Wiggin</a:t>
            </a:r>
          </a:p>
          <a:p>
            <a:r>
              <a:rPr lang="en-CA" sz="2000" dirty="0"/>
              <a:t> </a:t>
            </a:r>
            <a:r>
              <a:rPr lang="en-CA" dirty="0" smtClean="0"/>
              <a:t>The </a:t>
            </a:r>
            <a:r>
              <a:rPr lang="en-CA" dirty="0" err="1" smtClean="0"/>
              <a:t>battlerooms</a:t>
            </a:r>
            <a:r>
              <a:rPr lang="en-CA" dirty="0" smtClean="0"/>
              <a:t> were a perfect physical exercise that forced Ender to think, strategize and perform differently with every battle. 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Ender Starting Young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661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Let the child figure out problems on their </a:t>
            </a:r>
            <a:r>
              <a:rPr lang="en-CA" dirty="0" smtClean="0"/>
              <a:t>own and be self-reliant.</a:t>
            </a:r>
          </a:p>
          <a:p>
            <a:r>
              <a:rPr lang="en-CA" dirty="0" smtClean="0"/>
              <a:t>Children need to understand that parents or adults won’t always be at their side for support. </a:t>
            </a:r>
          </a:p>
          <a:p>
            <a:r>
              <a:rPr lang="en-CA" dirty="0" smtClean="0"/>
              <a:t>Understanding how to problem solve and get around obstacles on your own will help when future challenges occur.</a:t>
            </a:r>
          </a:p>
          <a:p>
            <a:r>
              <a:rPr lang="en-CA" dirty="0" smtClean="0"/>
              <a:t>Independence leads to creating thinking that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will make new ideas and improve knowledge.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is Key </a:t>
            </a:r>
            <a:endParaRPr lang="en-CA" dirty="0"/>
          </a:p>
        </p:txBody>
      </p:sp>
      <p:pic>
        <p:nvPicPr>
          <p:cNvPr id="5122" name="Picture 2" descr="C:\Users\Norm\AppData\Local\Microsoft\Windows\Temporary Internet Files\Content.IE5\MLPGX4VW\MC9102174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925373" cy="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m\AppData\Local\Microsoft\Windows\Temporary Internet Files\Content.IE5\A0PK0ZH2\MC9102171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542067" cy="12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8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Graff purposely separated Ender from the rest of the children at Battle School so that Ender couldn’t make friends forcing him to believe and relay solely on himself </a:t>
            </a:r>
          </a:p>
          <a:p>
            <a:pPr marL="0" indent="0">
              <a:buNone/>
            </a:pPr>
            <a:r>
              <a:rPr lang="en-CA" sz="2000" i="1" dirty="0"/>
              <a:t> </a:t>
            </a:r>
            <a:r>
              <a:rPr lang="en-CA" sz="2000" i="1" dirty="0" smtClean="0"/>
              <a:t>  </a:t>
            </a:r>
            <a:r>
              <a:rPr lang="en-CA" sz="2000" i="1" dirty="0" smtClean="0">
                <a:solidFill>
                  <a:schemeClr val="tx1"/>
                </a:solidFill>
              </a:rPr>
              <a:t>“ And when I tell you Ender Wiggin is the best in this launch, take the hint, my little </a:t>
            </a:r>
            <a:r>
              <a:rPr lang="en-CA" sz="2000" i="1" dirty="0" err="1" smtClean="0">
                <a:solidFill>
                  <a:schemeClr val="tx1"/>
                </a:solidFill>
              </a:rPr>
              <a:t>dorklings</a:t>
            </a:r>
            <a:r>
              <a:rPr lang="en-CA" sz="2000" i="1" dirty="0" smtClean="0">
                <a:solidFill>
                  <a:schemeClr val="tx1"/>
                </a:solidFill>
              </a:rPr>
              <a:t>” – Graff</a:t>
            </a:r>
          </a:p>
          <a:p>
            <a:r>
              <a:rPr lang="en-CA" dirty="0" smtClean="0"/>
              <a:t>Connections with family members back on earth or new friends at Battle School can be a major distraction.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Enders Isolation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62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420888"/>
            <a:ext cx="7740848" cy="370527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Jake Barnett is a 15 year autistic boy who is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currently studying Theoretical Physics at the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Perimeter Institute in Waterloo.</a:t>
            </a:r>
          </a:p>
          <a:p>
            <a:r>
              <a:rPr lang="en-CA" dirty="0" smtClean="0"/>
              <a:t>At a young age, Jake was diagnosed with</a:t>
            </a:r>
          </a:p>
          <a:p>
            <a:pPr marL="0" indent="0">
              <a:buNone/>
            </a:pPr>
            <a:r>
              <a:rPr lang="en-CA" dirty="0" smtClean="0"/>
              <a:t>     moderate to severe autism and was told that </a:t>
            </a:r>
          </a:p>
          <a:p>
            <a:pPr marL="0" indent="0">
              <a:buNone/>
            </a:pPr>
            <a:r>
              <a:rPr lang="en-CA" dirty="0" smtClean="0"/>
              <a:t>     he would be lucky if he could read and write.</a:t>
            </a:r>
          </a:p>
          <a:p>
            <a:r>
              <a:rPr lang="en-CA" dirty="0" smtClean="0"/>
              <a:t>Proving the doctors wrong, </a:t>
            </a:r>
            <a:r>
              <a:rPr lang="en-CA" dirty="0"/>
              <a:t>Jake enrolled at Indiana </a:t>
            </a:r>
            <a:r>
              <a:rPr lang="en-CA" dirty="0" smtClean="0"/>
              <a:t>University at age 11 and later switched to the Perimeter Institute to advance his learning.  </a:t>
            </a:r>
          </a:p>
          <a:p>
            <a:r>
              <a:rPr lang="en-CA" sz="1900" dirty="0">
                <a:hlinkClick r:id="rId2"/>
              </a:rPr>
              <a:t>http://</a:t>
            </a:r>
            <a:r>
              <a:rPr lang="en-CA" sz="1900" dirty="0" smtClean="0">
                <a:hlinkClick r:id="rId2"/>
              </a:rPr>
              <a:t>www.youtube.com/watch?v=Uq-FOOQ1TpE</a:t>
            </a:r>
            <a:r>
              <a:rPr lang="en-CA" sz="1900" dirty="0" smtClean="0"/>
              <a:t>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Local Genius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r="28843"/>
          <a:stretch/>
        </p:blipFill>
        <p:spPr bwMode="auto">
          <a:xfrm>
            <a:off x="6300192" y="2052088"/>
            <a:ext cx="2448272" cy="252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0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i="1" dirty="0"/>
              <a:t>Autism - It is a lifelong disability that affects the way in which a person communicates and relates to other </a:t>
            </a:r>
            <a:r>
              <a:rPr lang="en-CA" sz="2000" i="1" dirty="0" smtClean="0"/>
              <a:t>people.</a:t>
            </a:r>
          </a:p>
          <a:p>
            <a:endParaRPr lang="en-CA" sz="20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Autism vs Genius</a:t>
            </a:r>
            <a:br>
              <a:rPr lang="en-CA" dirty="0" smtClean="0"/>
            </a:br>
            <a:r>
              <a:rPr lang="en-CA" sz="2400" dirty="0" smtClean="0"/>
              <a:t>Similarities and Differences</a:t>
            </a:r>
            <a:endParaRPr lang="en-CA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92436"/>
              </p:ext>
            </p:extLst>
          </p:nvPr>
        </p:nvGraphicFramePr>
        <p:xfrm>
          <a:off x="827584" y="3501008"/>
          <a:ext cx="756084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 Similar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Different</a:t>
                      </a:r>
                      <a:endParaRPr lang="en-CA" dirty="0"/>
                    </a:p>
                  </a:txBody>
                  <a:tcPr/>
                </a:tc>
              </a:tr>
              <a:tr h="22934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May have trouble </a:t>
                      </a:r>
                      <a:r>
                        <a:rPr lang="en-CA" dirty="0" smtClean="0"/>
                        <a:t>expressing </a:t>
                      </a:r>
                      <a:r>
                        <a:rPr lang="en-CA" dirty="0" smtClean="0"/>
                        <a:t>emotion, often</a:t>
                      </a:r>
                      <a:r>
                        <a:rPr lang="en-CA" baseline="0" dirty="0" smtClean="0"/>
                        <a:t> purposely isolates themselves for social activities.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Daily routines or small rituals are common, if disrupted anxiety and frustration occurs.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An autistic child may</a:t>
                      </a:r>
                      <a:r>
                        <a:rPr lang="en-CA" baseline="0" dirty="0" smtClean="0"/>
                        <a:t> enjoy constant repetition, where a gifted child will bore and is eager to learn more.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A</a:t>
                      </a:r>
                      <a:r>
                        <a:rPr lang="en-CA" baseline="0" dirty="0" smtClean="0"/>
                        <a:t> g</a:t>
                      </a:r>
                      <a:r>
                        <a:rPr lang="en-CA" dirty="0" smtClean="0"/>
                        <a:t>ifted child is fascinated with speech and words, an</a:t>
                      </a:r>
                      <a:r>
                        <a:rPr lang="en-CA" baseline="0" dirty="0" smtClean="0"/>
                        <a:t> autistic child may have many learning disabilities.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child’s brain is at 90% potential growth by age 5.</a:t>
            </a:r>
          </a:p>
          <a:p>
            <a:r>
              <a:rPr lang="en-CA" dirty="0"/>
              <a:t>Talking, singing, playing and reading are some of the key activities that build a child's </a:t>
            </a:r>
            <a:r>
              <a:rPr lang="en-CA" dirty="0" smtClean="0"/>
              <a:t>brain</a:t>
            </a:r>
          </a:p>
          <a:p>
            <a:r>
              <a:rPr lang="en-CA" dirty="0" smtClean="0"/>
              <a:t>Early </a:t>
            </a:r>
            <a:r>
              <a:rPr lang="en-CA" dirty="0"/>
              <a:t>experience and interaction with the environment are most critical in a child's brain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Intelligence Facts</a:t>
            </a:r>
            <a:endParaRPr lang="en-CA" dirty="0"/>
          </a:p>
        </p:txBody>
      </p:sp>
      <p:pic>
        <p:nvPicPr>
          <p:cNvPr id="4099" name="Picture 3" descr="C:\Users\Norm\AppData\Local\Microsoft\Windows\Temporary Internet Files\Content.IE5\TEXW1W56\MC9003182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689348" cy="24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orm\AppData\Local\Microsoft\Windows\Temporary Internet Files\Content.IE5\A0PK0ZH2\MC9002296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613300" cy="5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721</TotalTime>
  <Words>1154</Words>
  <Application>Microsoft Office PowerPoint</Application>
  <PresentationFormat>On-screen Show (4:3)</PresentationFormat>
  <Paragraphs>107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Child Genius</vt:lpstr>
      <vt:lpstr>Definition</vt:lpstr>
      <vt:lpstr>Starting at a Young Age</vt:lpstr>
      <vt:lpstr>Ender Starting Young</vt:lpstr>
      <vt:lpstr>Independence is Key </vt:lpstr>
      <vt:lpstr>Enders Isolation</vt:lpstr>
      <vt:lpstr>Local Genius</vt:lpstr>
      <vt:lpstr>Autism vs Genius Similarities and Differences</vt:lpstr>
      <vt:lpstr>Child Intelligence Facts</vt:lpstr>
      <vt:lpstr>Disadvantages of being a Genius</vt:lpstr>
      <vt:lpstr>Struggles on being a Genius</vt:lpstr>
      <vt:lpstr>Ender’s Chosen Life</vt:lpstr>
      <vt:lpstr>Improving Your Brain</vt:lpstr>
      <vt:lpstr>Battleroom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44</cp:revision>
  <dcterms:created xsi:type="dcterms:W3CDTF">2013-12-14T17:13:50Z</dcterms:created>
  <dcterms:modified xsi:type="dcterms:W3CDTF">2013-12-17T01:03:42Z</dcterms:modified>
</cp:coreProperties>
</file>